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296AA29D-0522-47EE-B7A6-778C246B19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9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02F207C-02A5-463E-B561-5AA3FE5891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1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25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48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652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4" baseType="lpstr">
      <vt:lpstr>Arial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Mariana Sales Duarte</dc:creator>
  <cp:lastModifiedBy>Mariana Sales Duarte</cp:lastModifiedBy>
  <cp:revision>5</cp:revision>
  <dcterms:created xsi:type="dcterms:W3CDTF">2022-05-09T13:31:26Z</dcterms:created>
  <dcterms:modified xsi:type="dcterms:W3CDTF">2025-04-16T16:27:06Z</dcterms:modified>
</cp:coreProperties>
</file>