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0880388" cy="43200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8" d="100"/>
          <a:sy n="18" d="100"/>
        </p:scale>
        <p:origin x="28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6029" y="7070108"/>
            <a:ext cx="17748330" cy="15040222"/>
          </a:xfrm>
        </p:spPr>
        <p:txBody>
          <a:bodyPr anchor="b"/>
          <a:lstStyle>
            <a:lvl1pPr algn="ctr">
              <a:defRPr sz="13701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10049" y="22690338"/>
            <a:ext cx="15660291" cy="10430151"/>
          </a:xfrm>
        </p:spPr>
        <p:txBody>
          <a:bodyPr/>
          <a:lstStyle>
            <a:lvl1pPr marL="0" indent="0" algn="ctr">
              <a:buNone/>
              <a:defRPr sz="5480"/>
            </a:lvl1pPr>
            <a:lvl2pPr marL="1044016" indent="0" algn="ctr">
              <a:buNone/>
              <a:defRPr sz="4567"/>
            </a:lvl2pPr>
            <a:lvl3pPr marL="2088032" indent="0" algn="ctr">
              <a:buNone/>
              <a:defRPr sz="4110"/>
            </a:lvl3pPr>
            <a:lvl4pPr marL="3132049" indent="0" algn="ctr">
              <a:buNone/>
              <a:defRPr sz="3654"/>
            </a:lvl4pPr>
            <a:lvl5pPr marL="4176065" indent="0" algn="ctr">
              <a:buNone/>
              <a:defRPr sz="3654"/>
            </a:lvl5pPr>
            <a:lvl6pPr marL="5220081" indent="0" algn="ctr">
              <a:buNone/>
              <a:defRPr sz="3654"/>
            </a:lvl6pPr>
            <a:lvl7pPr marL="6264097" indent="0" algn="ctr">
              <a:buNone/>
              <a:defRPr sz="3654"/>
            </a:lvl7pPr>
            <a:lvl8pPr marL="7308113" indent="0" algn="ctr">
              <a:buNone/>
              <a:defRPr sz="3654"/>
            </a:lvl8pPr>
            <a:lvl9pPr marL="8352130" indent="0" algn="ctr">
              <a:buNone/>
              <a:defRPr sz="3654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2DEEA-EA1C-4771-B425-2A49FD4663DC}" type="datetimeFigureOut">
              <a:rPr lang="pt-BR" smtClean="0"/>
              <a:t>16/04/2025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B441C-DF3D-4837-A4FE-D73099B2596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55173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2DEEA-EA1C-4771-B425-2A49FD4663DC}" type="datetimeFigureOut">
              <a:rPr lang="pt-BR" smtClean="0"/>
              <a:t>16/04/2025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B441C-DF3D-4837-A4FE-D73099B2596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16209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4942529" y="2300034"/>
            <a:ext cx="4502334" cy="36610544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35528" y="2300034"/>
            <a:ext cx="13245996" cy="36610544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2DEEA-EA1C-4771-B425-2A49FD4663DC}" type="datetimeFigureOut">
              <a:rPr lang="pt-BR" smtClean="0"/>
              <a:t>16/04/2025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B441C-DF3D-4837-A4FE-D73099B2596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58624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2DEEA-EA1C-4771-B425-2A49FD4663DC}" type="datetimeFigureOut">
              <a:rPr lang="pt-BR" smtClean="0"/>
              <a:t>16/04/2025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B441C-DF3D-4837-A4FE-D73099B2596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97828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4652" y="10770172"/>
            <a:ext cx="18009335" cy="17970262"/>
          </a:xfrm>
        </p:spPr>
        <p:txBody>
          <a:bodyPr anchor="b"/>
          <a:lstStyle>
            <a:lvl1pPr>
              <a:defRPr sz="13701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4652" y="28910440"/>
            <a:ext cx="18009335" cy="9450136"/>
          </a:xfrm>
        </p:spPr>
        <p:txBody>
          <a:bodyPr/>
          <a:lstStyle>
            <a:lvl1pPr marL="0" indent="0">
              <a:buNone/>
              <a:defRPr sz="5480">
                <a:solidFill>
                  <a:schemeClr val="tx1"/>
                </a:solidFill>
              </a:defRPr>
            </a:lvl1pPr>
            <a:lvl2pPr marL="1044016" indent="0">
              <a:buNone/>
              <a:defRPr sz="4567">
                <a:solidFill>
                  <a:schemeClr val="tx1">
                    <a:tint val="75000"/>
                  </a:schemeClr>
                </a:solidFill>
              </a:defRPr>
            </a:lvl2pPr>
            <a:lvl3pPr marL="2088032" indent="0">
              <a:buNone/>
              <a:defRPr sz="4110">
                <a:solidFill>
                  <a:schemeClr val="tx1">
                    <a:tint val="75000"/>
                  </a:schemeClr>
                </a:solidFill>
              </a:defRPr>
            </a:lvl3pPr>
            <a:lvl4pPr marL="3132049" indent="0">
              <a:buNone/>
              <a:defRPr sz="3654">
                <a:solidFill>
                  <a:schemeClr val="tx1">
                    <a:tint val="75000"/>
                  </a:schemeClr>
                </a:solidFill>
              </a:defRPr>
            </a:lvl4pPr>
            <a:lvl5pPr marL="4176065" indent="0">
              <a:buNone/>
              <a:defRPr sz="3654">
                <a:solidFill>
                  <a:schemeClr val="tx1">
                    <a:tint val="75000"/>
                  </a:schemeClr>
                </a:solidFill>
              </a:defRPr>
            </a:lvl5pPr>
            <a:lvl6pPr marL="5220081" indent="0">
              <a:buNone/>
              <a:defRPr sz="3654">
                <a:solidFill>
                  <a:schemeClr val="tx1">
                    <a:tint val="75000"/>
                  </a:schemeClr>
                </a:solidFill>
              </a:defRPr>
            </a:lvl6pPr>
            <a:lvl7pPr marL="6264097" indent="0">
              <a:buNone/>
              <a:defRPr sz="3654">
                <a:solidFill>
                  <a:schemeClr val="tx1">
                    <a:tint val="75000"/>
                  </a:schemeClr>
                </a:solidFill>
              </a:defRPr>
            </a:lvl7pPr>
            <a:lvl8pPr marL="7308113" indent="0">
              <a:buNone/>
              <a:defRPr sz="3654">
                <a:solidFill>
                  <a:schemeClr val="tx1">
                    <a:tint val="75000"/>
                  </a:schemeClr>
                </a:solidFill>
              </a:defRPr>
            </a:lvl8pPr>
            <a:lvl9pPr marL="8352130" indent="0">
              <a:buNone/>
              <a:defRPr sz="365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2DEEA-EA1C-4771-B425-2A49FD4663DC}" type="datetimeFigureOut">
              <a:rPr lang="pt-BR" smtClean="0"/>
              <a:t>16/04/2025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B441C-DF3D-4837-A4FE-D73099B2596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64002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527" y="11500170"/>
            <a:ext cx="8874165" cy="2741040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70696" y="11500170"/>
            <a:ext cx="8874165" cy="2741040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2DEEA-EA1C-4771-B425-2A49FD4663DC}" type="datetimeFigureOut">
              <a:rPr lang="pt-BR" smtClean="0"/>
              <a:t>16/04/2025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B441C-DF3D-4837-A4FE-D73099B2596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4212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8246" y="2300044"/>
            <a:ext cx="18009335" cy="8350126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38249" y="10590160"/>
            <a:ext cx="8833381" cy="5190073"/>
          </a:xfrm>
        </p:spPr>
        <p:txBody>
          <a:bodyPr anchor="b"/>
          <a:lstStyle>
            <a:lvl1pPr marL="0" indent="0">
              <a:buNone/>
              <a:defRPr sz="5480" b="1"/>
            </a:lvl1pPr>
            <a:lvl2pPr marL="1044016" indent="0">
              <a:buNone/>
              <a:defRPr sz="4567" b="1"/>
            </a:lvl2pPr>
            <a:lvl3pPr marL="2088032" indent="0">
              <a:buNone/>
              <a:defRPr sz="4110" b="1"/>
            </a:lvl3pPr>
            <a:lvl4pPr marL="3132049" indent="0">
              <a:buNone/>
              <a:defRPr sz="3654" b="1"/>
            </a:lvl4pPr>
            <a:lvl5pPr marL="4176065" indent="0">
              <a:buNone/>
              <a:defRPr sz="3654" b="1"/>
            </a:lvl5pPr>
            <a:lvl6pPr marL="5220081" indent="0">
              <a:buNone/>
              <a:defRPr sz="3654" b="1"/>
            </a:lvl6pPr>
            <a:lvl7pPr marL="6264097" indent="0">
              <a:buNone/>
              <a:defRPr sz="3654" b="1"/>
            </a:lvl7pPr>
            <a:lvl8pPr marL="7308113" indent="0">
              <a:buNone/>
              <a:defRPr sz="3654" b="1"/>
            </a:lvl8pPr>
            <a:lvl9pPr marL="8352130" indent="0">
              <a:buNone/>
              <a:defRPr sz="3654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38249" y="15780233"/>
            <a:ext cx="8833381" cy="2321034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570697" y="10590160"/>
            <a:ext cx="8876885" cy="5190073"/>
          </a:xfrm>
        </p:spPr>
        <p:txBody>
          <a:bodyPr anchor="b"/>
          <a:lstStyle>
            <a:lvl1pPr marL="0" indent="0">
              <a:buNone/>
              <a:defRPr sz="5480" b="1"/>
            </a:lvl1pPr>
            <a:lvl2pPr marL="1044016" indent="0">
              <a:buNone/>
              <a:defRPr sz="4567" b="1"/>
            </a:lvl2pPr>
            <a:lvl3pPr marL="2088032" indent="0">
              <a:buNone/>
              <a:defRPr sz="4110" b="1"/>
            </a:lvl3pPr>
            <a:lvl4pPr marL="3132049" indent="0">
              <a:buNone/>
              <a:defRPr sz="3654" b="1"/>
            </a:lvl4pPr>
            <a:lvl5pPr marL="4176065" indent="0">
              <a:buNone/>
              <a:defRPr sz="3654" b="1"/>
            </a:lvl5pPr>
            <a:lvl6pPr marL="5220081" indent="0">
              <a:buNone/>
              <a:defRPr sz="3654" b="1"/>
            </a:lvl6pPr>
            <a:lvl7pPr marL="6264097" indent="0">
              <a:buNone/>
              <a:defRPr sz="3654" b="1"/>
            </a:lvl7pPr>
            <a:lvl8pPr marL="7308113" indent="0">
              <a:buNone/>
              <a:defRPr sz="3654" b="1"/>
            </a:lvl8pPr>
            <a:lvl9pPr marL="8352130" indent="0">
              <a:buNone/>
              <a:defRPr sz="3654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570697" y="15780233"/>
            <a:ext cx="8876885" cy="2321034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2DEEA-EA1C-4771-B425-2A49FD4663DC}" type="datetimeFigureOut">
              <a:rPr lang="pt-BR" smtClean="0"/>
              <a:t>16/04/2025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B441C-DF3D-4837-A4FE-D73099B2596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35539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2DEEA-EA1C-4771-B425-2A49FD4663DC}" type="datetimeFigureOut">
              <a:rPr lang="pt-BR" smtClean="0"/>
              <a:t>16/04/2025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B441C-DF3D-4837-A4FE-D73099B2596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78008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2DEEA-EA1C-4771-B425-2A49FD4663DC}" type="datetimeFigureOut">
              <a:rPr lang="pt-BR" smtClean="0"/>
              <a:t>16/04/2025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B441C-DF3D-4837-A4FE-D73099B2596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77740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8246" y="2880042"/>
            <a:ext cx="6734469" cy="10080149"/>
          </a:xfrm>
        </p:spPr>
        <p:txBody>
          <a:bodyPr anchor="b"/>
          <a:lstStyle>
            <a:lvl1pPr>
              <a:defRPr sz="7307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76885" y="6220102"/>
            <a:ext cx="10570696" cy="30700453"/>
          </a:xfrm>
        </p:spPr>
        <p:txBody>
          <a:bodyPr/>
          <a:lstStyle>
            <a:lvl1pPr>
              <a:defRPr sz="7307"/>
            </a:lvl1pPr>
            <a:lvl2pPr>
              <a:defRPr sz="6394"/>
            </a:lvl2pPr>
            <a:lvl3pPr>
              <a:defRPr sz="5480"/>
            </a:lvl3pPr>
            <a:lvl4pPr>
              <a:defRPr sz="4567"/>
            </a:lvl4pPr>
            <a:lvl5pPr>
              <a:defRPr sz="4567"/>
            </a:lvl5pPr>
            <a:lvl6pPr>
              <a:defRPr sz="4567"/>
            </a:lvl6pPr>
            <a:lvl7pPr>
              <a:defRPr sz="4567"/>
            </a:lvl7pPr>
            <a:lvl8pPr>
              <a:defRPr sz="4567"/>
            </a:lvl8pPr>
            <a:lvl9pPr>
              <a:defRPr sz="4567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8246" y="12960191"/>
            <a:ext cx="6734469" cy="24010358"/>
          </a:xfrm>
        </p:spPr>
        <p:txBody>
          <a:bodyPr/>
          <a:lstStyle>
            <a:lvl1pPr marL="0" indent="0">
              <a:buNone/>
              <a:defRPr sz="3654"/>
            </a:lvl1pPr>
            <a:lvl2pPr marL="1044016" indent="0">
              <a:buNone/>
              <a:defRPr sz="3197"/>
            </a:lvl2pPr>
            <a:lvl3pPr marL="2088032" indent="0">
              <a:buNone/>
              <a:defRPr sz="2740"/>
            </a:lvl3pPr>
            <a:lvl4pPr marL="3132049" indent="0">
              <a:buNone/>
              <a:defRPr sz="2284"/>
            </a:lvl4pPr>
            <a:lvl5pPr marL="4176065" indent="0">
              <a:buNone/>
              <a:defRPr sz="2284"/>
            </a:lvl5pPr>
            <a:lvl6pPr marL="5220081" indent="0">
              <a:buNone/>
              <a:defRPr sz="2284"/>
            </a:lvl6pPr>
            <a:lvl7pPr marL="6264097" indent="0">
              <a:buNone/>
              <a:defRPr sz="2284"/>
            </a:lvl7pPr>
            <a:lvl8pPr marL="7308113" indent="0">
              <a:buNone/>
              <a:defRPr sz="2284"/>
            </a:lvl8pPr>
            <a:lvl9pPr marL="8352130" indent="0">
              <a:buNone/>
              <a:defRPr sz="2284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2DEEA-EA1C-4771-B425-2A49FD4663DC}" type="datetimeFigureOut">
              <a:rPr lang="pt-BR" smtClean="0"/>
              <a:t>16/04/2025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B441C-DF3D-4837-A4FE-D73099B2596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9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8246" y="2880042"/>
            <a:ext cx="6734469" cy="10080149"/>
          </a:xfrm>
        </p:spPr>
        <p:txBody>
          <a:bodyPr anchor="b"/>
          <a:lstStyle>
            <a:lvl1pPr>
              <a:defRPr sz="7307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76885" y="6220102"/>
            <a:ext cx="10570696" cy="30700453"/>
          </a:xfrm>
        </p:spPr>
        <p:txBody>
          <a:bodyPr anchor="t"/>
          <a:lstStyle>
            <a:lvl1pPr marL="0" indent="0">
              <a:buNone/>
              <a:defRPr sz="7307"/>
            </a:lvl1pPr>
            <a:lvl2pPr marL="1044016" indent="0">
              <a:buNone/>
              <a:defRPr sz="6394"/>
            </a:lvl2pPr>
            <a:lvl3pPr marL="2088032" indent="0">
              <a:buNone/>
              <a:defRPr sz="5480"/>
            </a:lvl3pPr>
            <a:lvl4pPr marL="3132049" indent="0">
              <a:buNone/>
              <a:defRPr sz="4567"/>
            </a:lvl4pPr>
            <a:lvl5pPr marL="4176065" indent="0">
              <a:buNone/>
              <a:defRPr sz="4567"/>
            </a:lvl5pPr>
            <a:lvl6pPr marL="5220081" indent="0">
              <a:buNone/>
              <a:defRPr sz="4567"/>
            </a:lvl6pPr>
            <a:lvl7pPr marL="6264097" indent="0">
              <a:buNone/>
              <a:defRPr sz="4567"/>
            </a:lvl7pPr>
            <a:lvl8pPr marL="7308113" indent="0">
              <a:buNone/>
              <a:defRPr sz="4567"/>
            </a:lvl8pPr>
            <a:lvl9pPr marL="8352130" indent="0">
              <a:buNone/>
              <a:defRPr sz="4567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8246" y="12960191"/>
            <a:ext cx="6734469" cy="24010358"/>
          </a:xfrm>
        </p:spPr>
        <p:txBody>
          <a:bodyPr/>
          <a:lstStyle>
            <a:lvl1pPr marL="0" indent="0">
              <a:buNone/>
              <a:defRPr sz="3654"/>
            </a:lvl1pPr>
            <a:lvl2pPr marL="1044016" indent="0">
              <a:buNone/>
              <a:defRPr sz="3197"/>
            </a:lvl2pPr>
            <a:lvl3pPr marL="2088032" indent="0">
              <a:buNone/>
              <a:defRPr sz="2740"/>
            </a:lvl3pPr>
            <a:lvl4pPr marL="3132049" indent="0">
              <a:buNone/>
              <a:defRPr sz="2284"/>
            </a:lvl4pPr>
            <a:lvl5pPr marL="4176065" indent="0">
              <a:buNone/>
              <a:defRPr sz="2284"/>
            </a:lvl5pPr>
            <a:lvl6pPr marL="5220081" indent="0">
              <a:buNone/>
              <a:defRPr sz="2284"/>
            </a:lvl6pPr>
            <a:lvl7pPr marL="6264097" indent="0">
              <a:buNone/>
              <a:defRPr sz="2284"/>
            </a:lvl7pPr>
            <a:lvl8pPr marL="7308113" indent="0">
              <a:buNone/>
              <a:defRPr sz="2284"/>
            </a:lvl8pPr>
            <a:lvl9pPr marL="8352130" indent="0">
              <a:buNone/>
              <a:defRPr sz="2284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2DEEA-EA1C-4771-B425-2A49FD4663DC}" type="datetimeFigureOut">
              <a:rPr lang="pt-BR" smtClean="0"/>
              <a:t>16/04/2025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B441C-DF3D-4837-A4FE-D73099B2596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70420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35527" y="2300044"/>
            <a:ext cx="18009335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35527" y="11500170"/>
            <a:ext cx="18009335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35527" y="40040601"/>
            <a:ext cx="4698087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7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2DEEA-EA1C-4771-B425-2A49FD4663DC}" type="datetimeFigureOut">
              <a:rPr lang="pt-BR" smtClean="0"/>
              <a:t>16/04/2025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916629" y="40040601"/>
            <a:ext cx="7047131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7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4746774" y="40040601"/>
            <a:ext cx="4698087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7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7B441C-DF3D-4837-A4FE-D73099B2596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78224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088032" rtl="0" eaLnBrk="1" latinLnBrk="0" hangingPunct="1">
        <a:lnSpc>
          <a:spcPct val="90000"/>
        </a:lnSpc>
        <a:spcBef>
          <a:spcPct val="0"/>
        </a:spcBef>
        <a:buNone/>
        <a:defRPr sz="1004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22008" indent="-522008" algn="l" defTabSz="2088032" rtl="0" eaLnBrk="1" latinLnBrk="0" hangingPunct="1">
        <a:lnSpc>
          <a:spcPct val="90000"/>
        </a:lnSpc>
        <a:spcBef>
          <a:spcPts val="2284"/>
        </a:spcBef>
        <a:buFont typeface="Arial" panose="020B0604020202020204" pitchFamily="34" charset="0"/>
        <a:buChar char="•"/>
        <a:defRPr sz="6394" kern="1200">
          <a:solidFill>
            <a:schemeClr val="tx1"/>
          </a:solidFill>
          <a:latin typeface="+mn-lt"/>
          <a:ea typeface="+mn-ea"/>
          <a:cs typeface="+mn-cs"/>
        </a:defRPr>
      </a:lvl1pPr>
      <a:lvl2pPr marL="1566024" indent="-522008" algn="l" defTabSz="2088032" rtl="0" eaLnBrk="1" latinLnBrk="0" hangingPunct="1">
        <a:lnSpc>
          <a:spcPct val="90000"/>
        </a:lnSpc>
        <a:spcBef>
          <a:spcPts val="1142"/>
        </a:spcBef>
        <a:buFont typeface="Arial" panose="020B0604020202020204" pitchFamily="34" charset="0"/>
        <a:buChar char="•"/>
        <a:defRPr sz="5480" kern="1200">
          <a:solidFill>
            <a:schemeClr val="tx1"/>
          </a:solidFill>
          <a:latin typeface="+mn-lt"/>
          <a:ea typeface="+mn-ea"/>
          <a:cs typeface="+mn-cs"/>
        </a:defRPr>
      </a:lvl2pPr>
      <a:lvl3pPr marL="2610041" indent="-522008" algn="l" defTabSz="2088032" rtl="0" eaLnBrk="1" latinLnBrk="0" hangingPunct="1">
        <a:lnSpc>
          <a:spcPct val="90000"/>
        </a:lnSpc>
        <a:spcBef>
          <a:spcPts val="1142"/>
        </a:spcBef>
        <a:buFont typeface="Arial" panose="020B0604020202020204" pitchFamily="34" charset="0"/>
        <a:buChar char="•"/>
        <a:defRPr sz="4567" kern="1200">
          <a:solidFill>
            <a:schemeClr val="tx1"/>
          </a:solidFill>
          <a:latin typeface="+mn-lt"/>
          <a:ea typeface="+mn-ea"/>
          <a:cs typeface="+mn-cs"/>
        </a:defRPr>
      </a:lvl3pPr>
      <a:lvl4pPr marL="3654057" indent="-522008" algn="l" defTabSz="2088032" rtl="0" eaLnBrk="1" latinLnBrk="0" hangingPunct="1">
        <a:lnSpc>
          <a:spcPct val="90000"/>
        </a:lnSpc>
        <a:spcBef>
          <a:spcPts val="1142"/>
        </a:spcBef>
        <a:buFont typeface="Arial" panose="020B0604020202020204" pitchFamily="34" charset="0"/>
        <a:buChar char="•"/>
        <a:defRPr sz="4110" kern="1200">
          <a:solidFill>
            <a:schemeClr val="tx1"/>
          </a:solidFill>
          <a:latin typeface="+mn-lt"/>
          <a:ea typeface="+mn-ea"/>
          <a:cs typeface="+mn-cs"/>
        </a:defRPr>
      </a:lvl4pPr>
      <a:lvl5pPr marL="4698073" indent="-522008" algn="l" defTabSz="2088032" rtl="0" eaLnBrk="1" latinLnBrk="0" hangingPunct="1">
        <a:lnSpc>
          <a:spcPct val="90000"/>
        </a:lnSpc>
        <a:spcBef>
          <a:spcPts val="1142"/>
        </a:spcBef>
        <a:buFont typeface="Arial" panose="020B0604020202020204" pitchFamily="34" charset="0"/>
        <a:buChar char="•"/>
        <a:defRPr sz="4110" kern="1200">
          <a:solidFill>
            <a:schemeClr val="tx1"/>
          </a:solidFill>
          <a:latin typeface="+mn-lt"/>
          <a:ea typeface="+mn-ea"/>
          <a:cs typeface="+mn-cs"/>
        </a:defRPr>
      </a:lvl5pPr>
      <a:lvl6pPr marL="5742089" indent="-522008" algn="l" defTabSz="2088032" rtl="0" eaLnBrk="1" latinLnBrk="0" hangingPunct="1">
        <a:lnSpc>
          <a:spcPct val="90000"/>
        </a:lnSpc>
        <a:spcBef>
          <a:spcPts val="1142"/>
        </a:spcBef>
        <a:buFont typeface="Arial" panose="020B0604020202020204" pitchFamily="34" charset="0"/>
        <a:buChar char="•"/>
        <a:defRPr sz="4110" kern="1200">
          <a:solidFill>
            <a:schemeClr val="tx1"/>
          </a:solidFill>
          <a:latin typeface="+mn-lt"/>
          <a:ea typeface="+mn-ea"/>
          <a:cs typeface="+mn-cs"/>
        </a:defRPr>
      </a:lvl6pPr>
      <a:lvl7pPr marL="6786105" indent="-522008" algn="l" defTabSz="2088032" rtl="0" eaLnBrk="1" latinLnBrk="0" hangingPunct="1">
        <a:lnSpc>
          <a:spcPct val="90000"/>
        </a:lnSpc>
        <a:spcBef>
          <a:spcPts val="1142"/>
        </a:spcBef>
        <a:buFont typeface="Arial" panose="020B0604020202020204" pitchFamily="34" charset="0"/>
        <a:buChar char="•"/>
        <a:defRPr sz="4110" kern="1200">
          <a:solidFill>
            <a:schemeClr val="tx1"/>
          </a:solidFill>
          <a:latin typeface="+mn-lt"/>
          <a:ea typeface="+mn-ea"/>
          <a:cs typeface="+mn-cs"/>
        </a:defRPr>
      </a:lvl7pPr>
      <a:lvl8pPr marL="7830122" indent="-522008" algn="l" defTabSz="2088032" rtl="0" eaLnBrk="1" latinLnBrk="0" hangingPunct="1">
        <a:lnSpc>
          <a:spcPct val="90000"/>
        </a:lnSpc>
        <a:spcBef>
          <a:spcPts val="1142"/>
        </a:spcBef>
        <a:buFont typeface="Arial" panose="020B0604020202020204" pitchFamily="34" charset="0"/>
        <a:buChar char="•"/>
        <a:defRPr sz="4110" kern="1200">
          <a:solidFill>
            <a:schemeClr val="tx1"/>
          </a:solidFill>
          <a:latin typeface="+mn-lt"/>
          <a:ea typeface="+mn-ea"/>
          <a:cs typeface="+mn-cs"/>
        </a:defRPr>
      </a:lvl8pPr>
      <a:lvl9pPr marL="8874138" indent="-522008" algn="l" defTabSz="2088032" rtl="0" eaLnBrk="1" latinLnBrk="0" hangingPunct="1">
        <a:lnSpc>
          <a:spcPct val="90000"/>
        </a:lnSpc>
        <a:spcBef>
          <a:spcPts val="1142"/>
        </a:spcBef>
        <a:buFont typeface="Arial" panose="020B0604020202020204" pitchFamily="34" charset="0"/>
        <a:buChar char="•"/>
        <a:defRPr sz="411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088032" rtl="0" eaLnBrk="1" latinLnBrk="0" hangingPunct="1">
        <a:defRPr sz="4110" kern="1200">
          <a:solidFill>
            <a:schemeClr val="tx1"/>
          </a:solidFill>
          <a:latin typeface="+mn-lt"/>
          <a:ea typeface="+mn-ea"/>
          <a:cs typeface="+mn-cs"/>
        </a:defRPr>
      </a:lvl1pPr>
      <a:lvl2pPr marL="1044016" algn="l" defTabSz="2088032" rtl="0" eaLnBrk="1" latinLnBrk="0" hangingPunct="1">
        <a:defRPr sz="4110" kern="1200">
          <a:solidFill>
            <a:schemeClr val="tx1"/>
          </a:solidFill>
          <a:latin typeface="+mn-lt"/>
          <a:ea typeface="+mn-ea"/>
          <a:cs typeface="+mn-cs"/>
        </a:defRPr>
      </a:lvl2pPr>
      <a:lvl3pPr marL="2088032" algn="l" defTabSz="2088032" rtl="0" eaLnBrk="1" latinLnBrk="0" hangingPunct="1">
        <a:defRPr sz="4110" kern="1200">
          <a:solidFill>
            <a:schemeClr val="tx1"/>
          </a:solidFill>
          <a:latin typeface="+mn-lt"/>
          <a:ea typeface="+mn-ea"/>
          <a:cs typeface="+mn-cs"/>
        </a:defRPr>
      </a:lvl3pPr>
      <a:lvl4pPr marL="3132049" algn="l" defTabSz="2088032" rtl="0" eaLnBrk="1" latinLnBrk="0" hangingPunct="1">
        <a:defRPr sz="4110" kern="1200">
          <a:solidFill>
            <a:schemeClr val="tx1"/>
          </a:solidFill>
          <a:latin typeface="+mn-lt"/>
          <a:ea typeface="+mn-ea"/>
          <a:cs typeface="+mn-cs"/>
        </a:defRPr>
      </a:lvl4pPr>
      <a:lvl5pPr marL="4176065" algn="l" defTabSz="2088032" rtl="0" eaLnBrk="1" latinLnBrk="0" hangingPunct="1">
        <a:defRPr sz="4110" kern="1200">
          <a:solidFill>
            <a:schemeClr val="tx1"/>
          </a:solidFill>
          <a:latin typeface="+mn-lt"/>
          <a:ea typeface="+mn-ea"/>
          <a:cs typeface="+mn-cs"/>
        </a:defRPr>
      </a:lvl5pPr>
      <a:lvl6pPr marL="5220081" algn="l" defTabSz="2088032" rtl="0" eaLnBrk="1" latinLnBrk="0" hangingPunct="1">
        <a:defRPr sz="4110" kern="1200">
          <a:solidFill>
            <a:schemeClr val="tx1"/>
          </a:solidFill>
          <a:latin typeface="+mn-lt"/>
          <a:ea typeface="+mn-ea"/>
          <a:cs typeface="+mn-cs"/>
        </a:defRPr>
      </a:lvl6pPr>
      <a:lvl7pPr marL="6264097" algn="l" defTabSz="2088032" rtl="0" eaLnBrk="1" latinLnBrk="0" hangingPunct="1">
        <a:defRPr sz="4110" kern="1200">
          <a:solidFill>
            <a:schemeClr val="tx1"/>
          </a:solidFill>
          <a:latin typeface="+mn-lt"/>
          <a:ea typeface="+mn-ea"/>
          <a:cs typeface="+mn-cs"/>
        </a:defRPr>
      </a:lvl7pPr>
      <a:lvl8pPr marL="7308113" algn="l" defTabSz="2088032" rtl="0" eaLnBrk="1" latinLnBrk="0" hangingPunct="1">
        <a:defRPr sz="4110" kern="1200">
          <a:solidFill>
            <a:schemeClr val="tx1"/>
          </a:solidFill>
          <a:latin typeface="+mn-lt"/>
          <a:ea typeface="+mn-ea"/>
          <a:cs typeface="+mn-cs"/>
        </a:defRPr>
      </a:lvl8pPr>
      <a:lvl9pPr marL="8352130" algn="l" defTabSz="2088032" rtl="0" eaLnBrk="1" latinLnBrk="0" hangingPunct="1">
        <a:defRPr sz="41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070656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Personalizar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Mariana Sales Duarte</dc:creator>
  <cp:lastModifiedBy>Mariana Sales Duarte</cp:lastModifiedBy>
  <cp:revision>3</cp:revision>
  <dcterms:created xsi:type="dcterms:W3CDTF">2023-05-08T16:39:25Z</dcterms:created>
  <dcterms:modified xsi:type="dcterms:W3CDTF">2025-04-16T16:32:01Z</dcterms:modified>
</cp:coreProperties>
</file>