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</p:sldIdLst>
  <p:sldSz cx="12192000" cy="6858000"/>
  <p:notesSz cx="6858000" cy="9144000"/>
  <p:defaultTextStyle>
    <a:defPPr>
      <a:defRPr lang="pt-B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3" d="100"/>
          <a:sy n="103" d="100"/>
        </p:scale>
        <p:origin x="138" y="35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Imagem 7">
            <a:extLst>
              <a:ext uri="{FF2B5EF4-FFF2-40B4-BE49-F238E27FC236}">
                <a16:creationId xmlns:a16="http://schemas.microsoft.com/office/drawing/2014/main" id="{296AA29D-0522-47EE-B7A6-778C246B19EC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005948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m 1">
            <a:extLst>
              <a:ext uri="{FF2B5EF4-FFF2-40B4-BE49-F238E27FC236}">
                <a16:creationId xmlns:a16="http://schemas.microsoft.com/office/drawing/2014/main" id="{A02F207C-02A5-463E-B561-5AA3FE58919F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483111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4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06725966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pt-B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66148560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12652008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1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2</vt:i4>
      </vt:variant>
    </vt:vector>
  </HeadingPairs>
  <TitlesOfParts>
    <vt:vector size="4" baseType="lpstr">
      <vt:lpstr>Arial</vt:lpstr>
      <vt:lpstr>Tema do Office</vt:lpstr>
      <vt:lpstr>Apresentação do PowerPoint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Apresentação do PowerPoint</dc:title>
  <dc:creator>Mariana Sales Duarte</dc:creator>
  <cp:lastModifiedBy>Mariana Sales Duarte</cp:lastModifiedBy>
  <cp:revision>3</cp:revision>
  <dcterms:created xsi:type="dcterms:W3CDTF">2022-05-09T13:31:26Z</dcterms:created>
  <dcterms:modified xsi:type="dcterms:W3CDTF">2024-03-12T17:37:46Z</dcterms:modified>
</cp:coreProperties>
</file>